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Work Sans"/>
      <p:regular r:id="rId19"/>
      <p:bold r:id="rId20"/>
      <p:italic r:id="rId21"/>
      <p:boldItalic r:id="rId22"/>
    </p:embeddedFont>
    <p:embeddedFont>
      <p:font typeface="Work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3bCLYCejF7pFRiIazLz1FVJi3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22" Type="http://schemas.openxmlformats.org/officeDocument/2006/relationships/font" Target="fonts/WorkSans-boldItalic.fntdata"/><Relationship Id="rId21" Type="http://schemas.openxmlformats.org/officeDocument/2006/relationships/font" Target="fonts/WorkSans-italic.fntdata"/><Relationship Id="rId24" Type="http://schemas.openxmlformats.org/officeDocument/2006/relationships/font" Target="fonts/WorkSansLight-bold.fntdata"/><Relationship Id="rId23" Type="http://schemas.openxmlformats.org/officeDocument/2006/relationships/font" Target="fonts/Work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Italic.fntdata"/><Relationship Id="rId25" Type="http://schemas.openxmlformats.org/officeDocument/2006/relationships/font" Target="fonts/WorkSans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WorkSan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fabian-079/Joyeria-ANJOS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995421" y="2551837"/>
            <a:ext cx="7710833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Joyería ANJOS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Casos de Uso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3028" l="2283" r="1358" t="3617"/>
          <a:stretch/>
        </p:blipFill>
        <p:spPr>
          <a:xfrm>
            <a:off x="414800" y="1436050"/>
            <a:ext cx="11362398" cy="54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Historias de Usuario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051"/>
            <a:ext cx="12192000" cy="533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Historias de Usuario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50" y="1436050"/>
            <a:ext cx="11588939" cy="54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SCRUM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Zenhub vs. GitHub Projects | GitHub Project Management" id="178" name="Google Shape;178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2130" y="1575259"/>
            <a:ext cx="8325432" cy="508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/>
          <p:nvPr/>
        </p:nvSpPr>
        <p:spPr>
          <a:xfrm>
            <a:off x="3573518" y="2228671"/>
            <a:ext cx="50449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s-CO" sz="7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Integrantes</a:t>
            </a:r>
            <a:endParaRPr b="0" i="0" sz="7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6" name="Google Shape;106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2"/>
          <p:cNvSpPr txBox="1"/>
          <p:nvPr/>
        </p:nvSpPr>
        <p:spPr>
          <a:xfrm>
            <a:off x="4168816" y="3463724"/>
            <a:ext cx="3854368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Gaes N° :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Loren Michel Sánchez Malambo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Fabian Alejandro Vargas Quiñones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Joel Rojas Alfonso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Brallam Sneider Martínez Londoño</a:t>
            </a: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644013" y="2497394"/>
            <a:ext cx="10903974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s-CO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b="1" i="1" lang="es-CO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Joyería ANJOS</a:t>
            </a:r>
            <a:r>
              <a:rPr b="0" i="1" lang="es-CO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ha estado creciendo, lo que ha provocado la expansión de su catálogo de productos y el aumento en la demanda de servicios de reparación y fabricación de joyas personalizadas. Sin embargo, los procesos actuales, que incluyen ventas, gestión del catálogo de productos, fabricación y reparación, se manejan de manera manual, lo que resulta en ineficiencias operativas y en un control insuficiente de inventarios y tareas.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Justificación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5214875" y="1723200"/>
            <a:ext cx="6561600" cy="5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s-CO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proyecto busca resolver las ineficiencias y errores derivados de los procesos manuales en Joyería ANJOS mediante la implementación de un sistema de gestión integral. Este permitirá optimizar las  ventas y la  gestión del catálogo, mejorando la precisión, reduciendo tiempos de respuesta y aumentando la satisfacción del cliente. Además, se espera incrementar la productividad, mejorar el control de inventarios y asegurar un crecimiento sostenible, fortaleciendo la competitividad en el mercado.</a:t>
            </a:r>
            <a:endParaRPr b="0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246374" y="1918740"/>
            <a:ext cx="4595449" cy="4452079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403236" y="786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403225" y="2236050"/>
            <a:ext cx="5574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1" lang="es-CO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software integral de gestión para la Joyería ANJOS que permita a optimizar y facilitar los procesos de Ventas, Catálogo para mejorar la eficiencia operativa y la satisfacción del cliente.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5307" r="4585" t="0"/>
          <a:stretch/>
        </p:blipFill>
        <p:spPr>
          <a:xfrm>
            <a:off x="6278175" y="2185050"/>
            <a:ext cx="5098500" cy="29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236300" y="1527125"/>
            <a:ext cx="6551400" cy="5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1" lang="es-CO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Optimizar el proceso de ventas, desde la recepción de pedidos hasta la emisión de facturas, integrando opciones de pago.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1" lang="es-CO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Gestionar el catálogo de productos de forma eficiente, incluyendo productos disponibles, personalizados y con información detallada.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i="1" lang="es-CO" sz="2400">
                <a:latin typeface="Calibri"/>
                <a:ea typeface="Calibri"/>
                <a:cs typeface="Calibri"/>
                <a:sym typeface="Calibri"/>
              </a:rPr>
              <a:t>Gestionar el cálculo del costo de fabricación de joyas personalizadas considerando parámetros como materiales, diseño, mano de obra y tiempo de producción.</a:t>
            </a:r>
            <a:endParaRPr b="0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i="1" lang="es-CO" sz="2400">
                <a:latin typeface="Calibri"/>
                <a:ea typeface="Calibri"/>
                <a:cs typeface="Calibri"/>
                <a:sym typeface="Calibri"/>
              </a:rPr>
              <a:t>Implementar un sistema para gestionar las solicitudes de </a:t>
            </a:r>
            <a:r>
              <a:rPr i="1" lang="es-CO" sz="2400">
                <a:latin typeface="Calibri"/>
                <a:ea typeface="Calibri"/>
                <a:cs typeface="Calibri"/>
                <a:sym typeface="Calibri"/>
              </a:rPr>
              <a:t>reparación</a:t>
            </a:r>
            <a:r>
              <a:rPr i="1" lang="es-CO" sz="2400">
                <a:latin typeface="Calibri"/>
                <a:ea typeface="Calibri"/>
                <a:cs typeface="Calibri"/>
                <a:sym typeface="Calibri"/>
              </a:rPr>
              <a:t> de las joyas, desde la </a:t>
            </a:r>
            <a:r>
              <a:rPr i="1" lang="es-CO" sz="2400">
                <a:latin typeface="Calibri"/>
                <a:ea typeface="Calibri"/>
                <a:cs typeface="Calibri"/>
                <a:sym typeface="Calibri"/>
              </a:rPr>
              <a:t>reparación</a:t>
            </a:r>
            <a:r>
              <a:rPr i="1" lang="es-CO" sz="2400">
                <a:latin typeface="Calibri"/>
                <a:ea typeface="Calibri"/>
                <a:cs typeface="Calibri"/>
                <a:sym typeface="Calibri"/>
              </a:rPr>
              <a:t> hasta el tiempo estimado.</a:t>
            </a:r>
            <a:endParaRPr i="1"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663" y="2482275"/>
            <a:ext cx="4939575" cy="32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2411506" y="2228671"/>
            <a:ext cx="7160197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CO" sz="40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Ingeniería del Software I</a:t>
            </a:r>
            <a:endParaRPr b="1" i="0" sz="40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41" name="Google Shape;141;p25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25"/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Diagrama de Procesos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050"/>
            <a:ext cx="12192002" cy="54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>
                <a:solidFill>
                  <a:schemeClr val="lt1"/>
                </a:solidFill>
              </a:rPr>
              <a:t>Casos de Uso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4274" l="2490" r="974" t="3406"/>
          <a:stretch/>
        </p:blipFill>
        <p:spPr>
          <a:xfrm>
            <a:off x="456225" y="1497200"/>
            <a:ext cx="11427091" cy="5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Aprendiz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0x0101009C160BF63992044A99946E4B9FF8A5D5</vt:lpwstr>
  </property>
</Properties>
</file>